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442" r:id="rId18"/>
    <p:sldId id="285" r:id="rId19"/>
    <p:sldId id="429" r:id="rId20"/>
    <p:sldId id="433" r:id="rId21"/>
    <p:sldId id="434" r:id="rId22"/>
    <p:sldId id="286" r:id="rId23"/>
    <p:sldId id="276" r:id="rId24"/>
    <p:sldId id="277" r:id="rId25"/>
    <p:sldId id="278" r:id="rId26"/>
    <p:sldId id="28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424" y="22942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Reglamento</a:t>
            </a:r>
            <a:r>
              <a:rPr lang="en-US" sz="4400" dirty="0">
                <a:solidFill>
                  <a:schemeClr val="bg1"/>
                </a:solidFill>
              </a:rPr>
              <a:t> General de </a:t>
            </a:r>
            <a:r>
              <a:rPr lang="en-US" sz="4400" dirty="0" err="1">
                <a:solidFill>
                  <a:schemeClr val="bg1"/>
                </a:solidFill>
              </a:rPr>
              <a:t>Protección</a:t>
            </a:r>
            <a:r>
              <a:rPr lang="en-US" sz="4400" dirty="0">
                <a:solidFill>
                  <a:schemeClr val="bg1"/>
                </a:solidFill>
              </a:rPr>
              <a:t> de Datos (GDPR)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5840124" y="3399748"/>
            <a:ext cx="6154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Principios Generales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1. Legalidad, lealtad y transparencia</a:t>
            </a:r>
          </a:p>
          <a:p>
            <a:r>
              <a:rPr lang="es-ES" dirty="0">
                <a:solidFill>
                  <a:schemeClr val="bg1"/>
                </a:solidFill>
              </a:rPr>
              <a:t>2. Finalidad limitada</a:t>
            </a:r>
          </a:p>
          <a:p>
            <a:r>
              <a:rPr lang="es-ES" dirty="0">
                <a:solidFill>
                  <a:schemeClr val="bg1"/>
                </a:solidFill>
              </a:rPr>
              <a:t>3. Minimización de datos</a:t>
            </a:r>
          </a:p>
          <a:p>
            <a:r>
              <a:rPr lang="es-ES" dirty="0">
                <a:solidFill>
                  <a:schemeClr val="bg1"/>
                </a:solidFill>
              </a:rPr>
              <a:t>4. Exactitud</a:t>
            </a:r>
          </a:p>
          <a:p>
            <a:r>
              <a:rPr lang="es-ES" dirty="0">
                <a:solidFill>
                  <a:schemeClr val="bg1"/>
                </a:solidFill>
              </a:rPr>
              <a:t>5. Limitación de retención</a:t>
            </a:r>
          </a:p>
          <a:p>
            <a:r>
              <a:rPr lang="es-ES" dirty="0">
                <a:solidFill>
                  <a:schemeClr val="bg1"/>
                </a:solidFill>
              </a:rPr>
              <a:t>6. Integridad y confidencialidad</a:t>
            </a: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38" y="81944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6F9E82-F7D3-2BD8-01F2-6539F1580B90}"/>
              </a:ext>
            </a:extLst>
          </p:cNvPr>
          <p:cNvSpPr txBox="1"/>
          <p:nvPr/>
        </p:nvSpPr>
        <p:spPr>
          <a:xfrm>
            <a:off x="4435266" y="3391263"/>
            <a:ext cx="6154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Ventajas: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Prevención de monopolios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Control total por parte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privacidad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Acceso sin 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Infraestructura descentralizada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30" y="0"/>
            <a:ext cx="5939778" cy="21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 err="1">
                <a:solidFill>
                  <a:schemeClr val="bg1"/>
                </a:solidFill>
              </a:rPr>
              <a:t>Propuestas</a:t>
            </a:r>
            <a:r>
              <a:rPr lang="en-US" sz="3800" dirty="0">
                <a:solidFill>
                  <a:schemeClr val="bg1"/>
                </a:solidFill>
              </a:rPr>
              <a:t> de </a:t>
            </a:r>
            <a:r>
              <a:rPr lang="en-US" sz="3800" dirty="0" err="1">
                <a:solidFill>
                  <a:schemeClr val="bg1"/>
                </a:solidFill>
              </a:rPr>
              <a:t>marcos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regulatorios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internacionales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F28B8C8-878B-C24A-0D66-D1FB207EB554}"/>
              </a:ext>
            </a:extLst>
          </p:cNvPr>
          <p:cNvSpPr txBox="1"/>
          <p:nvPr/>
        </p:nvSpPr>
        <p:spPr>
          <a:xfrm>
            <a:off x="4444852" y="2414372"/>
            <a:ext cx="50423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Pilares clave: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Desarrollo de sistemas inclusivos y centrados en el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Gobernanza de la identidad digital.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Promoción del uso transfronterizo de la identidad digital.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7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</a:t>
            </a:r>
            <a:r>
              <a:rPr lang="es-CO" sz="2800" b="1" dirty="0">
                <a:solidFill>
                  <a:schemeClr val="tx1"/>
                </a:solidFill>
              </a:rPr>
              <a:t>Tendencias Emergentes y Futuro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263352" y="1268760"/>
          <a:ext cx="11089232" cy="523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9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TENDENCIA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CONCEPTO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u="none" strike="noStrike" cap="none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BLOCKCHAIN Y</a:t>
                      </a:r>
                      <a:r>
                        <a:rPr lang="es-ES" sz="1200" b="1" u="none" strike="noStrike" cap="none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DESENTRALIZACION DE LA IDENTIDAD DIGITAL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Estructura caracterizada por la ausencia de una autoridad central y por tener un carácter inmutable con respecto a la modificación de la información almacenada.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Permite la creación de registros inmutables de identidad que no pueden ser alterados ni manipulados, ofreciendo una capa adicional de seguridad frente a ataques cibernéticos por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su arquitectura distribuida,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ofrece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la posibilidad de un mayor control sobre los datos personales por parte de los usuarios.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Se fundamenta en la criptografía asimétrica y el uso de las de claves públicas/privadas para acreditar a los usuarios como responsables y poseedores únicos de la identidad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asociada.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LA INTELIGENCIA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ARTIFICIAL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Perfeccionar los sistema de autenticación haciéndolos mas adaptables y eficientes. detectando conductas complejas en patrones de uso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y mejorando la precisión y efectividad en los sistemas de identificación, detectando intentos de acceso en tiempo real.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Analizando información biométrica como huellas digitales, patrones de voz, reconocimiento facial y detección de firmas digitales que superan el método de autenticación basado en credenciales.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Los puntos débiles son la calidad y la cantidad de información disponible para entrenar la inteligencia artificial sin una adecuada información o entrenamiento inadecuado y poder de computo.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USO DE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AUTENTICACIÓN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MULTIFACTOR Y AUTENTICACIÓN BIOMETRICA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 varios métodos de verificación, como contraseñas, </a:t>
                      </a:r>
                      <a:r>
                        <a:rPr lang="es-ES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tokens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 seguridad y datos biométricos.</a:t>
                      </a:r>
                    </a:p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dirty="0"/>
                        <a:t>El uso de huellas dactilares, reconocimiento facial y otras formas de biometría seguirá en aumento, facilitando procesos de autenticación más seguros y rápidos.</a:t>
                      </a:r>
                      <a:endParaRPr lang="es-E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INTEROPERABLES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Desarrollo</a:t>
                      </a:r>
                      <a:r>
                        <a:rPr lang="es-ES" sz="1200" baseline="0" dirty="0"/>
                        <a:t> de </a:t>
                      </a:r>
                      <a:r>
                        <a:rPr lang="es-ES" sz="1200" dirty="0"/>
                        <a:t>estándares que permiten que las identidades digitales sean utilizadas en múltiples plataformas, simplificando el acceso y la gestión.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SOBERANAS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Este concepto implica que los individuos puedan tener un control total sobre su información personal y cómo se comparte, fortaleciendo la autonomía del usuario.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9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226</TotalTime>
  <Words>797</Words>
  <Application>Microsoft Office PowerPoint</Application>
  <PresentationFormat>Panorámica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Oscar Camargo</cp:lastModifiedBy>
  <cp:revision>19</cp:revision>
  <dcterms:created xsi:type="dcterms:W3CDTF">2024-10-17T16:15:52Z</dcterms:created>
  <dcterms:modified xsi:type="dcterms:W3CDTF">2024-10-18T13:37:52Z</dcterms:modified>
</cp:coreProperties>
</file>